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11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6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619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069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92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913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88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361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1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80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3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63542-B9FF-4AF1-8EEA-50A872A0C4E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3538A-D88F-4590-8CA8-2E25D34D3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02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6.jpg" /><Relationship Id="rId4" Type="http://schemas.openxmlformats.org/officeDocument/2006/relationships/image" Target="../media/image5.JP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8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3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6.JPG" /><Relationship Id="rId4" Type="http://schemas.openxmlformats.org/officeDocument/2006/relationships/image" Target="../media/image15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8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58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44"/>
          <a:stretch/>
        </p:blipFill>
        <p:spPr>
          <a:xfrm>
            <a:off x="6532851" y="-1"/>
            <a:ext cx="5659149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32850" y="1122363"/>
            <a:ext cx="5541637" cy="1158129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УРОК ГЕРОЯ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32849" y="2610998"/>
            <a:ext cx="5541637" cy="264680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ГЕРОЙ РОССИИ</a:t>
            </a:r>
          </a:p>
          <a:p>
            <a:r>
              <a:rPr lang="ru-RU" sz="3600" b="1" dirty="0">
                <a:solidFill>
                  <a:srgbClr val="FF0000"/>
                </a:solidFill>
              </a:rPr>
              <a:t>РОМАН АЛЕКСАНДРОВИЧ ШАДРИН</a:t>
            </a:r>
          </a:p>
          <a:p>
            <a:r>
              <a:rPr lang="ru-RU" sz="3600" b="1" dirty="0">
                <a:solidFill>
                  <a:srgbClr val="FF0000"/>
                </a:solidFill>
              </a:rPr>
              <a:t>«СУДЬБА – БЫТЬ ГЕРОЕМ»</a:t>
            </a:r>
          </a:p>
        </p:txBody>
      </p:sp>
    </p:spTree>
    <p:extLst>
      <p:ext uri="{BB962C8B-B14F-4D97-AF65-F5344CB8AC3E}">
        <p14:creationId xmlns:p14="http://schemas.microsoft.com/office/powerpoint/2010/main" val="3536132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9310" y="1"/>
            <a:ext cx="8681291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523" y="1189822"/>
            <a:ext cx="5299113" cy="5310130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Роман Александрович был лидером региональной общественной организации «Герои Урала», активно занимался гражданско-патриотическим воспитанием, внес большой вклад в развитие патриотического движения Урала.</a:t>
            </a:r>
          </a:p>
          <a:p>
            <a:pPr algn="l"/>
            <a:r>
              <a:rPr lang="ru-RU" sz="1600" dirty="0"/>
              <a:t>Он был героем по жизни, умел зажечь своими идеями всех окружающих. Человек талантливый и разносторонний свои воспоминания о первой Чеченской кампании изложил в книге «Погибший комбат расстрелянного батальона. Записки о войне.» книга вышла в свет в конце ноября 2022 года.</a:t>
            </a:r>
          </a:p>
          <a:p>
            <a:pPr algn="l"/>
            <a:r>
              <a:rPr lang="ru-RU" sz="1600" dirty="0"/>
              <a:t>Генерал -майор Роман Александрович Шадрин ушел из жизни после непродолжительной болезни 30 августа 2021 года и это невосполнимая потеря для всех жителей нашей страны.</a:t>
            </a:r>
          </a:p>
          <a:p>
            <a:pPr algn="l"/>
            <a:r>
              <a:rPr lang="ru-RU" sz="1600" dirty="0"/>
              <a:t>Имя Героя России генерал-майора Р.А. Шадрина носят три школьных класса – в ЗАТО Уральский, в 16-й школе </a:t>
            </a:r>
            <a:r>
              <a:rPr lang="ru-RU" sz="1600" dirty="0" err="1"/>
              <a:t>г.Екатеринбурга</a:t>
            </a:r>
            <a:r>
              <a:rPr lang="ru-RU" sz="1600" dirty="0"/>
              <a:t> и кадетской школе – интернате </a:t>
            </a:r>
            <a:r>
              <a:rPr lang="ru-RU" sz="1600" dirty="0" err="1"/>
              <a:t>г.Серова</a:t>
            </a:r>
            <a:r>
              <a:rPr lang="ru-RU" sz="1600" dirty="0"/>
              <a:t>. Учащиеся называют себя </a:t>
            </a:r>
            <a:r>
              <a:rPr lang="ru-RU" sz="1600" dirty="0" err="1"/>
              <a:t>шадринцами</a:t>
            </a:r>
            <a:r>
              <a:rPr lang="ru-RU" sz="1600" dirty="0"/>
              <a:t> и с честью несут свое гордое имя и хранят память о своем наставнике.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87" y="76145"/>
            <a:ext cx="1113677" cy="11136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092" y="1313303"/>
            <a:ext cx="599122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68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9310" y="1"/>
            <a:ext cx="8681291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755" y="1217364"/>
            <a:ext cx="8262651" cy="2324559"/>
          </a:xfrm>
        </p:spPr>
        <p:txBody>
          <a:bodyPr>
            <a:noAutofit/>
          </a:bodyPr>
          <a:lstStyle/>
          <a:p>
            <a:pPr algn="l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Роман Александрович Шадрин</a:t>
            </a:r>
          </a:p>
          <a:p>
            <a:pPr algn="l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23 января 1967 года в станице Кутейниковской </a:t>
            </a:r>
            <a:r>
              <a:rPr lang="ru-RU" sz="1800" dirty="0" err="1">
                <a:solidFill>
                  <a:schemeClr val="tx2">
                    <a:lumMod val="50000"/>
                  </a:schemeClr>
                </a:solidFill>
              </a:rPr>
              <a:t>Зимовниковского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 района Ростовской области.</a:t>
            </a:r>
          </a:p>
          <a:p>
            <a:pPr algn="l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В 1974 году семья Шадриных переехала в Тверскую область, где будущий Герой России пошел в первый класс, а в 1984 году он окончил среднюю школу №2 города Лихославля. В его аттестате было 8 пятерок и 6 четверок при отличном поведении. Любимым предметами в школе были история, физкультура и начальная военная подготовка.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5" y="103687"/>
            <a:ext cx="1113677" cy="11136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03" y="103687"/>
            <a:ext cx="3327695" cy="46772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0" y="3541923"/>
            <a:ext cx="4312271" cy="32342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r="23073"/>
          <a:stretch/>
        </p:blipFill>
        <p:spPr>
          <a:xfrm>
            <a:off x="5463311" y="3305061"/>
            <a:ext cx="3114095" cy="343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8124" y="1"/>
            <a:ext cx="8802477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750" y="947450"/>
            <a:ext cx="8317735" cy="5155894"/>
          </a:xfrm>
        </p:spPr>
        <p:txBody>
          <a:bodyPr>
            <a:noAutofit/>
          </a:bodyPr>
          <a:lstStyle/>
          <a:p>
            <a:pPr algn="l"/>
            <a:br>
              <a:rPr lang="ru-RU" sz="2000" dirty="0"/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После окончания школы Роман Шадрин поступил в Казанское высшее танковое командное ордена Жукова Краснознаменное училище. Его отец мечтал, чтобы сын стал офицером, а сам Роман зачитывался книгами о войне и хотел быть похожим на своего земляка Героя Советского Союза Алексея Севастьянова. </a:t>
            </a:r>
          </a:p>
          <a:p>
            <a:pPr algn="l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В институте он увлекался футболом, выпускал стенгазету, обнаружив в себе таланты к рисованию и написанию стихов.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5" y="103687"/>
            <a:ext cx="1113677" cy="1113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436" y="841817"/>
            <a:ext cx="3668329" cy="51323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24" y="2942138"/>
            <a:ext cx="5747990" cy="37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1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7912" y="330506"/>
            <a:ext cx="8922688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0506" y="1189822"/>
            <a:ext cx="5034708" cy="5365214"/>
          </a:xfrm>
        </p:spPr>
        <p:txBody>
          <a:bodyPr>
            <a:noAutofit/>
          </a:bodyPr>
          <a:lstStyle/>
          <a:p>
            <a:pPr algn="l"/>
            <a:br>
              <a:rPr lang="ru-RU" sz="2000" dirty="0"/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После окончания военного училища Роман Шадрин был направлен для прохождения военной службы в Группу советских войск в Германии ( ГСВГ) где отслужил 5 лет. </a:t>
            </a:r>
          </a:p>
          <a:p>
            <a:pPr algn="l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Когда умерли его родители, Роман Александрович оформил опеку над младшими братом и сестрой (младше на 15 лет) и забрал их с собой в Германию. </a:t>
            </a:r>
          </a:p>
          <a:p>
            <a:pPr algn="l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Всего за три года от лейтенанта , командира ввода он дорос до капитана, заместителя командира мотострелкового батальона. Причем звание капитана получил досрочно  - в 25 лет. </a:t>
            </a:r>
          </a:p>
          <a:p>
            <a:pPr algn="l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После распада Советского Союза батальон, в котором служил Шадрин, отправили в Волгоград, где дислоцировался 8-й армейский корпус. </a:t>
            </a:r>
          </a:p>
          <a:p>
            <a:pPr algn="l"/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Это были тяжелые времена – офицерам и солдатам буквально нечего было есть, а из кранов шла соленая вода.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5" y="103687"/>
            <a:ext cx="1113677" cy="11136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0" t="9167" r="6977" b="7327"/>
          <a:stretch/>
        </p:blipFill>
        <p:spPr>
          <a:xfrm>
            <a:off x="5365214" y="1366092"/>
            <a:ext cx="6687996" cy="444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74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7912" y="1"/>
            <a:ext cx="8922690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0506" y="1189822"/>
            <a:ext cx="5530467" cy="5365214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В составе 8-го армейского гвардейского корпуса под командованием генерал-лейтенанта Льва Рохлина с декабря 1994 по февраль 1995 года Роман Александрович участвовал в первой чеченской войне. Именно там он проявил себя настоящим героем и в течение года был удостоен двух высоких наград. 16 февраля 1995 года – ордена Мужества, 1 декабря 1995 года – звания Героя Российской Федерации. Обе награды были присвоены не за отдельную операцию, а по совокупности за бои по овладению городом Грозным. В частности, 68-й </a:t>
            </a:r>
            <a:r>
              <a:rPr lang="ru-RU" sz="1600" dirty="0" err="1"/>
              <a:t>разведбат</a:t>
            </a:r>
            <a:r>
              <a:rPr lang="ru-RU" sz="1600" dirty="0"/>
              <a:t> под командованием Шадрина  отметился при штурме президентского дворца, захвате стратегически важных объектов – главпочтамта и гостиницы «Кавказ».</a:t>
            </a:r>
          </a:p>
          <a:p>
            <a:pPr algn="l"/>
            <a:r>
              <a:rPr lang="ru-RU" sz="1600" dirty="0"/>
              <a:t>- Когда подошли к президентскому дворцу, надо было перебежать внутренний дворик, – вспоминает Роман Александрович. – А там глухая стена высотой метра три – и ни одного окна, выхода нет. Вправо пойдёшь – дворец </a:t>
            </a:r>
            <a:r>
              <a:rPr lang="ru-RU" sz="1600" b="1" i="1" dirty="0"/>
              <a:t> </a:t>
            </a:r>
            <a:r>
              <a:rPr lang="ru-RU" sz="1600" dirty="0"/>
              <a:t> с боевиками, влево – краеведческий музей, там тоже боевики. А двигаться надо. Решили левее пойти. Крадёмся, а под ногами битое стекло. Шагнул – </a:t>
            </a:r>
            <a:r>
              <a:rPr lang="ru-RU" sz="1600" dirty="0" err="1"/>
              <a:t>кррэк</a:t>
            </a:r>
            <a:r>
              <a:rPr lang="ru-RU" sz="1600" dirty="0"/>
              <a:t>, замираем, ещё шаг – </a:t>
            </a:r>
            <a:r>
              <a:rPr lang="ru-RU" sz="1600" dirty="0" err="1"/>
              <a:t>кррэк</a:t>
            </a:r>
            <a:r>
              <a:rPr lang="ru-RU" sz="1600" dirty="0"/>
              <a:t>… Кажется, что за километр слышно. Тогда я на себе ощутил, что означает выражение «покрыться холодным потом».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5" y="103687"/>
            <a:ext cx="1113677" cy="11136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065" y="103687"/>
            <a:ext cx="4396123" cy="655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58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9142" y="1"/>
            <a:ext cx="8791460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0507" y="1189822"/>
            <a:ext cx="4120308" cy="5365214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По возвращении со своей первой войны , в 1996-1999 годах </a:t>
            </a:r>
            <a:r>
              <a:rPr lang="ru-RU" sz="1600" dirty="0" err="1"/>
              <a:t>Р.А.Шадрин</a:t>
            </a:r>
            <a:r>
              <a:rPr lang="ru-RU" sz="1600" dirty="0"/>
              <a:t> был слушателем военной академии </a:t>
            </a:r>
            <a:r>
              <a:rPr lang="ru-RU" sz="1600" dirty="0" err="1"/>
              <a:t>им.Фрунзе</a:t>
            </a:r>
            <a:r>
              <a:rPr lang="ru-RU" sz="1600" dirty="0"/>
              <a:t>, а после выпуска из нее стал начальником отделения боевой и морально-психологической подготовки 102-й военной базы в </a:t>
            </a:r>
            <a:r>
              <a:rPr lang="ru-RU" sz="1600" dirty="0" err="1"/>
              <a:t>Гюмри</a:t>
            </a:r>
            <a:r>
              <a:rPr lang="ru-RU" sz="1600" dirty="0"/>
              <a:t> ( Армения).</a:t>
            </a:r>
          </a:p>
          <a:p>
            <a:pPr algn="l"/>
            <a:r>
              <a:rPr lang="ru-RU" sz="1600" dirty="0"/>
              <a:t>В конце 1999 года он снова попал в Чечню, на свою вторую войну. </a:t>
            </a:r>
          </a:p>
          <a:p>
            <a:pPr algn="l"/>
            <a:r>
              <a:rPr lang="ru-RU" sz="1600" dirty="0"/>
              <a:t>В 1999-2002 годах Шадрин служил в 503-м мотострелковом  полку – вначале заместителем командира, а с 2001 года – командиром полка. Полк принимал участие во множестве боевых операций – в тяжелейших боях под селом Комсомольское. Там при участии подразделений </a:t>
            </a:r>
            <a:r>
              <a:rPr lang="ru-RU" sz="1600" dirty="0" err="1"/>
              <a:t>Р.А.Шадрина</a:t>
            </a:r>
            <a:r>
              <a:rPr lang="ru-RU" sz="1600" dirty="0"/>
              <a:t> была разгромлена последняя крупная группировка боевиков под командованием </a:t>
            </a:r>
            <a:r>
              <a:rPr lang="ru-RU" sz="1600" dirty="0" err="1"/>
              <a:t>Гелаева</a:t>
            </a:r>
            <a:r>
              <a:rPr lang="ru-RU" sz="1600" dirty="0"/>
              <a:t>. </a:t>
            </a:r>
          </a:p>
          <a:p>
            <a:pPr algn="l"/>
            <a:r>
              <a:rPr lang="ru-RU" sz="1600" dirty="0"/>
              <a:t>С 2002 по 2004 годы Роман  Александрович был военным комендантом города Аргун.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65" y="76145"/>
            <a:ext cx="1113677" cy="1113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085" y="1341790"/>
            <a:ext cx="7464023" cy="49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75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7108" y="1"/>
            <a:ext cx="8813494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8472" y="1217364"/>
            <a:ext cx="6852491" cy="1388125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В 2004 году военная карьера полковника Шадрина сделала крутой поворот – он перевелся во внутренние воска и был переведен для прохождения службы в Екатеринбург. Где с 2005 по 2012 годы был заместителем командующего Уральским региональным командованием внутренних войск МВД России по чрезвычайным ситуациям. Здесь , всего в 40 лет он получил звание генерал-майор.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5" y="103687"/>
            <a:ext cx="1113677" cy="1113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01" y="166508"/>
            <a:ext cx="4670871" cy="6559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64" y="2787266"/>
            <a:ext cx="5904596" cy="380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2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2872" y="1"/>
            <a:ext cx="8967730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0507" y="1189823"/>
            <a:ext cx="6764356" cy="1090670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После окончания военной службы и ухода в запас </a:t>
            </a:r>
            <a:r>
              <a:rPr lang="ru-RU" sz="1600" dirty="0" err="1"/>
              <a:t>Р.А.Шадрин</a:t>
            </a:r>
            <a:r>
              <a:rPr lang="ru-RU" sz="1600" dirty="0"/>
              <a:t> был депутатом Екатеринбургской городской думы, директором парка культуры и отдыха, Атаманом Екатеринбургского </a:t>
            </a:r>
            <a:r>
              <a:rPr lang="ru-RU" sz="1600" dirty="0" err="1"/>
              <a:t>отдельского</a:t>
            </a:r>
            <a:r>
              <a:rPr lang="ru-RU" sz="1600" dirty="0"/>
              <a:t> казачьего общества «</a:t>
            </a:r>
            <a:r>
              <a:rPr lang="ru-RU" sz="1600" dirty="0" err="1"/>
              <a:t>Исетская</a:t>
            </a:r>
            <a:r>
              <a:rPr lang="ru-RU" sz="1600" dirty="0"/>
              <a:t> линия», помощником вице-губернатора Свердловской области.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5" y="103687"/>
            <a:ext cx="1113677" cy="1113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1" t="18835" r="12142"/>
          <a:stretch/>
        </p:blipFill>
        <p:spPr>
          <a:xfrm>
            <a:off x="7844008" y="330506"/>
            <a:ext cx="4131326" cy="6059277"/>
          </a:xfrm>
          <a:prstGeom prst="rect">
            <a:avLst/>
          </a:prstGeom>
        </p:spPr>
      </p:pic>
      <p:pic>
        <p:nvPicPr>
          <p:cNvPr id="1026" name="Picture 2" descr="https://ves-vesti.ru/wp-content/uploads/2021/08/shadri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0"/>
          <a:stretch/>
        </p:blipFill>
        <p:spPr bwMode="auto">
          <a:xfrm>
            <a:off x="3765373" y="2389799"/>
            <a:ext cx="3882728" cy="431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8" r="25682"/>
          <a:stretch/>
        </p:blipFill>
        <p:spPr>
          <a:xfrm>
            <a:off x="82859" y="2434729"/>
            <a:ext cx="3486607" cy="42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76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8124" y="1"/>
            <a:ext cx="8802477" cy="10355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ГЕРОЙ РОССИИ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РОМАН АЛЕКСАНДРОВИЧ ШАДРИН</a:t>
            </a:r>
            <a:b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«СУДЬБА – БЫТЬ ГЕРОЕМ»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0507" y="1189822"/>
            <a:ext cx="7381300" cy="1222872"/>
          </a:xfrm>
        </p:spPr>
        <p:txBody>
          <a:bodyPr>
            <a:noAutofit/>
          </a:bodyPr>
          <a:lstStyle/>
          <a:p>
            <a:pPr algn="l"/>
            <a:r>
              <a:rPr lang="ru-RU" sz="1600" dirty="0"/>
              <a:t>В 2014 году с началом известных событий на Украине Роман Александрович Шадрин  не смог остаться в стороне. Через неделю после референдума о присоединении Крыма и Севастополя во главе группы соратников был уже в Крыму с гуманитарным грузом, собранным на Урале. Когда полыхнул Донбасс, с июля 2014 года по октябрь 2015 года помогал ополченцам в защите Донбасса.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52" y="76145"/>
            <a:ext cx="1113677" cy="11136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807" y="632983"/>
            <a:ext cx="4224021" cy="5860972"/>
          </a:xfrm>
          <a:prstGeom prst="rect">
            <a:avLst/>
          </a:prstGeom>
        </p:spPr>
      </p:pic>
      <p:pic>
        <p:nvPicPr>
          <p:cNvPr id="2050" name="Picture 2" descr="https://proxy12.online.ua/news/r3-c46baf288f/58dcc54f8907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7"/>
          <a:stretch/>
        </p:blipFill>
        <p:spPr bwMode="auto">
          <a:xfrm>
            <a:off x="165252" y="2468752"/>
            <a:ext cx="7345100" cy="42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7902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559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УРОК ГЕРОЯ </vt:lpstr>
      <vt:lpstr>ГЕРОЙ РОССИИ РОМАН АЛЕКСАНДРОВИЧ ШАДРИН «СУДЬБА – БЫТЬ ГЕРОЕМ»</vt:lpstr>
      <vt:lpstr>ГЕРОЙ РОССИИ РОМАН АЛЕКСАНДРОВИЧ ШАДРИН «СУДЬБА – БЫТЬ ГЕРОЕМ»</vt:lpstr>
      <vt:lpstr>ГЕРОЙ РОССИИ РОМАН АЛЕКСАНДРОВИЧ  ШАДРИН «СУДЬБА – БЫТЬ ГЕРОЕМ»</vt:lpstr>
      <vt:lpstr>ГЕРОЙ РОССИИ РОМАН АЛЕКСАНДРОВИЧ ШАДРИН «СУДЬБА – БЫТЬ ГЕРОЕМ»</vt:lpstr>
      <vt:lpstr>ГЕРОЙ РОССИИ РОМАН АЛЕКСАНДРОВИЧ ШАДРИН «СУДЬБА – БЫТЬ ГЕРОЕМ»</vt:lpstr>
      <vt:lpstr>ГЕРОЙ РОССИИ РОМАН АЛЕКСАНДРОВИЧ ШАДРИН «СУДЬБА – БЫТЬ ГЕРОЕМ»</vt:lpstr>
      <vt:lpstr>ГЕРОЙ РОССИИ РОМАН АЛЕКСАНДРОВИЧ ШАДРИН «СУДЬБА – БЫТЬ ГЕРОЕМ»</vt:lpstr>
      <vt:lpstr>ГЕРОЙ РОССИИ РОМАН АЛЕКСАНДРОВИЧ ШАДРИН «СУДЬБА – БЫТЬ ГЕРОЕМ»</vt:lpstr>
      <vt:lpstr>ГЕРОЙ РОССИИ РОМАН АЛЕКСАНДРОВИЧ ШАДРИН «СУДЬБА – БЫТЬ ГЕРОЕМ»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ГЕРОЯ</dc:title>
  <dc:creator>Шмидько Наталья Анатольевна</dc:creator>
  <cp:lastModifiedBy>Татьяна Старикова</cp:lastModifiedBy>
  <cp:revision>15</cp:revision>
  <dcterms:created xsi:type="dcterms:W3CDTF">2022-01-20T08:07:09Z</dcterms:created>
  <dcterms:modified xsi:type="dcterms:W3CDTF">2023-02-06T12:59:32Z</dcterms:modified>
</cp:coreProperties>
</file>